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chivo Black" charset="1" panose="020B0A03020202020B04"/>
      <p:regular r:id="rId21"/>
    </p:embeddedFont>
    <p:embeddedFont>
      <p:font typeface="Garet Bold" charset="1" panose="00000000000000000000"/>
      <p:regular r:id="rId22"/>
    </p:embeddedFont>
    <p:embeddedFont>
      <p:font typeface="Garet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53065" y="5226570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"Building a Better World, One Hour at a Time."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432" y="7932368"/>
            <a:ext cx="3366096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432" y="8443646"/>
            <a:ext cx="5102880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B.Ramya (229301416)</a:t>
            </a:r>
          </a:p>
          <a:p>
            <a:pPr algn="l" marL="0" indent="0" lvl="0">
              <a:lnSpc>
                <a:spcPts val="2729"/>
              </a:lnSpc>
              <a:spcBef>
                <a:spcPct val="0"/>
              </a:spcBef>
            </a:pPr>
            <a:r>
              <a:rPr lang="en-US" sz="20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Nupur Agarwal(229301186)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5854" y="3950633"/>
            <a:ext cx="10773446" cy="12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CREDGO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3662" y="635282"/>
            <a:ext cx="16415638" cy="7112257"/>
          </a:xfrm>
          <a:custGeom>
            <a:avLst/>
            <a:gdLst/>
            <a:ahLst/>
            <a:cxnLst/>
            <a:rect r="r" b="b" t="t" l="l"/>
            <a:pathLst>
              <a:path h="7112257" w="16415638">
                <a:moveTo>
                  <a:pt x="0" y="0"/>
                </a:moveTo>
                <a:lnTo>
                  <a:pt x="16415638" y="0"/>
                </a:lnTo>
                <a:lnTo>
                  <a:pt x="16415638" y="7112256"/>
                </a:lnTo>
                <a:lnTo>
                  <a:pt x="0" y="711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7" b="-522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5471" y="1028700"/>
            <a:ext cx="17581476" cy="7889687"/>
          </a:xfrm>
          <a:custGeom>
            <a:avLst/>
            <a:gdLst/>
            <a:ahLst/>
            <a:cxnLst/>
            <a:rect r="r" b="b" t="t" l="l"/>
            <a:pathLst>
              <a:path h="7889687" w="17581476">
                <a:moveTo>
                  <a:pt x="0" y="0"/>
                </a:moveTo>
                <a:lnTo>
                  <a:pt x="17581476" y="0"/>
                </a:lnTo>
                <a:lnTo>
                  <a:pt x="17581476" y="7889687"/>
                </a:lnTo>
                <a:lnTo>
                  <a:pt x="0" y="788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5594" y="1792310"/>
            <a:ext cx="7257425" cy="6123452"/>
          </a:xfrm>
          <a:custGeom>
            <a:avLst/>
            <a:gdLst/>
            <a:ahLst/>
            <a:cxnLst/>
            <a:rect r="r" b="b" t="t" l="l"/>
            <a:pathLst>
              <a:path h="6123452" w="7257425">
                <a:moveTo>
                  <a:pt x="0" y="0"/>
                </a:moveTo>
                <a:lnTo>
                  <a:pt x="7257425" y="0"/>
                </a:lnTo>
                <a:lnTo>
                  <a:pt x="7257425" y="6123452"/>
                </a:lnTo>
                <a:lnTo>
                  <a:pt x="0" y="6123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3809" y="1792310"/>
            <a:ext cx="8088817" cy="5945281"/>
          </a:xfrm>
          <a:custGeom>
            <a:avLst/>
            <a:gdLst/>
            <a:ahLst/>
            <a:cxnLst/>
            <a:rect r="r" b="b" t="t" l="l"/>
            <a:pathLst>
              <a:path h="5945281" w="8088817">
                <a:moveTo>
                  <a:pt x="0" y="0"/>
                </a:moveTo>
                <a:lnTo>
                  <a:pt x="8088818" y="0"/>
                </a:lnTo>
                <a:lnTo>
                  <a:pt x="8088818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104" y="842540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5229" y="3098966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5229" y="4636355"/>
            <a:ext cx="624692" cy="623129"/>
          </a:xfrm>
          <a:custGeom>
            <a:avLst/>
            <a:gdLst/>
            <a:ahLst/>
            <a:cxnLst/>
            <a:rect r="r" b="b" t="t" l="l"/>
            <a:pathLst>
              <a:path h="623129" w="624692">
                <a:moveTo>
                  <a:pt x="0" y="0"/>
                </a:moveTo>
                <a:lnTo>
                  <a:pt x="624693" y="0"/>
                </a:lnTo>
                <a:lnTo>
                  <a:pt x="624693" y="623129"/>
                </a:lnTo>
                <a:lnTo>
                  <a:pt x="0" y="623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70" t="0" r="0" b="-12246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353" y="1283018"/>
            <a:ext cx="9864615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Model Selected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5229" y="5299826"/>
            <a:ext cx="16344071" cy="1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0015" indent="-270008" lvl="1">
              <a:lnSpc>
                <a:spcPts val="3501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Focuses on flexibility, continuous improvement, and quick delivery.</a:t>
            </a:r>
          </a:p>
          <a:p>
            <a:pPr algn="ctr" marL="540015" indent="-270008" lvl="1">
              <a:lnSpc>
                <a:spcPts val="3501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Development is done in small, iterative sprints allowing fast feedback and updates.</a:t>
            </a:r>
          </a:p>
          <a:p>
            <a:pPr algn="ctr" marL="540015" indent="-270008" lvl="1">
              <a:lnSpc>
                <a:spcPts val="3501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Prioritizes user needs and changing requirements, perfect for a growing platform like CredGo.</a:t>
            </a:r>
          </a:p>
          <a:p>
            <a:pPr algn="ctr">
              <a:lnSpc>
                <a:spcPts val="266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7159" y="3175581"/>
            <a:ext cx="95758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Model Selected: Agile Development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981208" y="4695189"/>
            <a:ext cx="1266375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Reason for Selection: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239" y="626813"/>
            <a:ext cx="7203393" cy="18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Testing</a:t>
            </a:r>
          </a:p>
          <a:p>
            <a:pPr algn="l">
              <a:lnSpc>
                <a:spcPts val="4530"/>
              </a:lnSpc>
            </a:pPr>
          </a:p>
          <a:p>
            <a:pPr algn="l">
              <a:lnSpc>
                <a:spcPts val="45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  <p:sp>
        <p:nvSpPr>
          <p:cNvPr name="AutoShape 5" id="5"/>
          <p:cNvSpPr/>
          <p:nvPr/>
        </p:nvSpPr>
        <p:spPr>
          <a:xfrm>
            <a:off x="0" y="8422212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585133" y="9339262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95101" y="1531400"/>
            <a:ext cx="14507432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Content: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Testing Approaches Followed: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Sprint-wise Testing:</a:t>
            </a:r>
          </a:p>
          <a:p>
            <a:pPr algn="l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After each sprint, features like login, service posting, Cred calculation were tested.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Unit Testing:</a:t>
            </a:r>
          </a:p>
          <a:p>
            <a:pPr algn="l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Tested individual modules separately (example: only login or only Cred addition).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Integration Testing:</a:t>
            </a:r>
          </a:p>
          <a:p>
            <a:pPr algn="l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Ensured smooth interaction between modules (example: after earning Creds, user can request services).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 Acceptance Testing (UAT):</a:t>
            </a:r>
          </a:p>
          <a:p>
            <a:pPr algn="l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End-users tested the system to check usability and performance.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Tools Used: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Manual Testing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Firebase Console for backend testing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Browser Developer Tools for frontend testing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34825" y="4784210"/>
            <a:ext cx="7203393" cy="8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7808" spc="-61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585133" y="9686921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3"/>
          <a:ext cx="6511183" cy="727710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 and company vision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Target Audience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Frontend (User Interface &amp; Experience)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Backend (Server &amp; Database Management)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Software Model Selected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Software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430366" y="4880657"/>
            <a:ext cx="382893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CredGo promotes volunteerism, builds stronger communities, and recognizes time as valuable currency, making service accessible, rewarding, and sustainable for everyone.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601" y="1129691"/>
            <a:ext cx="3120902" cy="386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CredGo is a web-based platform where users volunteer their time, earn time credits ("Creds"), and exchange them for services offered by other users — creating a community-driven ecosystem based on time, not money.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2969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5907" y="2295024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05427" y="8892540"/>
            <a:ext cx="41538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569" y="701735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7601" y="5587682"/>
            <a:ext cx="3120902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Volunteers list their skills, contribute hours to help others, earn Creds, and use those Creds to request services they need — all tracked securely through Firebase Authentication and Firestore.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95936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7737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9538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and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0501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4020" y="7078855"/>
            <a:ext cx="501635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Empower individuals to exchange time and skills, creating a self-sustaining community of service.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5821" y="7078855"/>
            <a:ext cx="501635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Recognize and reward volunteer efforts by turning time into a valuable, tradable asset.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2302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47622" y="7078855"/>
            <a:ext cx="501635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Foster a culture of kindness, collaboration, and social impact through time banking.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886898"/>
            <a:ext cx="5489373" cy="4121056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0" t="-69907" r="0" b="-3245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5279046"/>
            <a:ext cx="5489373" cy="4121056"/>
            <a:chOff x="0" y="0"/>
            <a:chExt cx="8916670" cy="6694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5663" t="0" r="-56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55907" y="4218713"/>
            <a:ext cx="7203393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Audience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1860" y="5712804"/>
            <a:ext cx="800744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Students and Young Professionals</a:t>
            </a:r>
          </a:p>
          <a:p>
            <a:pPr algn="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Non-Profits, NGOs, and Community Groups</a:t>
            </a:r>
          </a:p>
          <a:p>
            <a:pPr algn="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Skill-based Volunteers and Freelancers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69320" y="2673122"/>
            <a:ext cx="10172352" cy="5932611"/>
          </a:xfrm>
          <a:custGeom>
            <a:avLst/>
            <a:gdLst/>
            <a:ahLst/>
            <a:cxnLst/>
            <a:rect r="r" b="b" t="t" l="l"/>
            <a:pathLst>
              <a:path h="5932611" w="10172352">
                <a:moveTo>
                  <a:pt x="0" y="0"/>
                </a:moveTo>
                <a:lnTo>
                  <a:pt x="10172352" y="0"/>
                </a:lnTo>
                <a:lnTo>
                  <a:pt x="10172352" y="5932611"/>
                </a:lnTo>
                <a:lnTo>
                  <a:pt x="0" y="593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18" t="0" r="-12644" b="-5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70" y="499110"/>
            <a:ext cx="1597536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Frontend (User Interface &amp; Experience)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082" y="2365608"/>
            <a:ext cx="8076918" cy="3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05170" y="1665263"/>
            <a:ext cx="7664150" cy="3349092"/>
            <a:chOff x="0" y="0"/>
            <a:chExt cx="10218867" cy="44654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Technologies: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3842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HTML5, CSS3, JavaScript (or optionally React.js for scaling later)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Tailwind CSS (for faster, responsive, modern design)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Animations (CSS Animations / GSAP for smooth transitions)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Responsive Design (mobile and desktop friendly)</a:t>
              </a:r>
            </a:p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170" y="5639428"/>
            <a:ext cx="7664150" cy="2987142"/>
            <a:chOff x="0" y="0"/>
            <a:chExt cx="10218867" cy="3982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Main Features: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2859"/>
              <a:ext cx="10218867" cy="3359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User-friendly signup/login forms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Dashboard to track Creds earned and spent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Service listing and browsing interface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Request service / Offer service forms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Leaderboard and badges display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Notification and updates section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79850" y="9232593"/>
            <a:ext cx="7664150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50855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0599" y="293618"/>
            <a:ext cx="9319544" cy="5424604"/>
          </a:xfrm>
          <a:custGeom>
            <a:avLst/>
            <a:gdLst/>
            <a:ahLst/>
            <a:cxnLst/>
            <a:rect r="r" b="b" t="t" l="l"/>
            <a:pathLst>
              <a:path h="5424604" w="9319544">
                <a:moveTo>
                  <a:pt x="0" y="0"/>
                </a:moveTo>
                <a:lnTo>
                  <a:pt x="9319544" y="0"/>
                </a:lnTo>
                <a:lnTo>
                  <a:pt x="9319544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79" t="0" r="-1218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9863" y="3005920"/>
            <a:ext cx="11301259" cy="5452857"/>
          </a:xfrm>
          <a:custGeom>
            <a:avLst/>
            <a:gdLst/>
            <a:ahLst/>
            <a:cxnLst/>
            <a:rect r="r" b="b" t="t" l="l"/>
            <a:pathLst>
              <a:path h="5452857" w="11301259">
                <a:moveTo>
                  <a:pt x="0" y="0"/>
                </a:moveTo>
                <a:lnTo>
                  <a:pt x="11301259" y="0"/>
                </a:lnTo>
                <a:lnTo>
                  <a:pt x="11301259" y="5452857"/>
                </a:lnTo>
                <a:lnTo>
                  <a:pt x="0" y="545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50855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1599938"/>
            <a:ext cx="11301259" cy="5424604"/>
          </a:xfrm>
          <a:custGeom>
            <a:avLst/>
            <a:gdLst/>
            <a:ahLst/>
            <a:cxnLst/>
            <a:rect r="r" b="b" t="t" l="l"/>
            <a:pathLst>
              <a:path h="5424604" w="11301259">
                <a:moveTo>
                  <a:pt x="0" y="0"/>
                </a:moveTo>
                <a:lnTo>
                  <a:pt x="11301258" y="0"/>
                </a:lnTo>
                <a:lnTo>
                  <a:pt x="11301258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86762" y="855895"/>
            <a:ext cx="15302659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Backend (Server &amp; Database Management)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8302" y="1929573"/>
            <a:ext cx="9959663" cy="3711042"/>
            <a:chOff x="0" y="0"/>
            <a:chExt cx="13279550" cy="49480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327955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Technologies: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22859"/>
              <a:ext cx="13279550" cy="4325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Firebase Authentication: Secure signup/login using email/password (or Google login)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Cloud Firestore Database: Real-time storage of user profiles, services offered/requested, and Cred transactions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Firebase Hosting: Hosting the web application for fast, global access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Cloud Functions (optional, future-ready): For automating tasks like sending notifications or matching services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2296" y="5640615"/>
            <a:ext cx="9245247" cy="2625192"/>
            <a:chOff x="0" y="0"/>
            <a:chExt cx="12326996" cy="350025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12326996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Main Functionalities: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22859"/>
              <a:ext cx="12326996" cy="2877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Secure authentication and authorization of users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Storing user skills, services, and time credits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Tracking and updating Cred transactions after every service exchange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Managing real-time data updates for service availability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DAGlPGrf4gQ</dc:identifier>
  <dcterms:modified xsi:type="dcterms:W3CDTF">2011-08-01T06:04:30Z</dcterms:modified>
  <cp:revision>1</cp:revision>
  <dc:title>Credgo </dc:title>
</cp:coreProperties>
</file>